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5" r:id="rId6"/>
  </p:sldMasterIdLst>
  <p:notesMasterIdLst>
    <p:notesMasterId r:id="rId8"/>
  </p:notesMasterIdLst>
  <p:handoutMasterIdLst>
    <p:handoutMasterId r:id="rId9"/>
  </p:handoutMasterIdLst>
  <p:sldIdLst>
    <p:sldId id="273" r:id="rId7"/>
  </p:sldIdLst>
  <p:sldSz cx="10058400" cy="15544800"/>
  <p:notesSz cx="6934200" cy="92329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DAD"/>
    <a:srgbClr val="0D78C9"/>
    <a:srgbClr val="024C84"/>
    <a:srgbClr val="993200"/>
    <a:srgbClr val="4D4E44"/>
    <a:srgbClr val="176338"/>
    <a:srgbClr val="0F5D3F"/>
    <a:srgbClr val="ABC8D1"/>
    <a:srgbClr val="1B3049"/>
    <a:srgbClr val="5D3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31" d="100"/>
          <a:sy n="31" d="100"/>
        </p:scale>
        <p:origin x="2208" y="42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2928" y="-10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5F993C83-2184-4286-ABE1-941A40B40C8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7603001-E0F2-47E5-A338-816CC267AF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6053241F-7ED4-45AC-844C-15DB0D5F9CCD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6325" y="692150"/>
            <a:ext cx="22415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AD73B8C3-A209-4A55-9261-22C2A02B315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9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63" y="434"/>
            <a:ext cx="10062863" cy="15572433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754380" y="2072640"/>
            <a:ext cx="8549640" cy="4145280"/>
          </a:xfrm>
        </p:spPr>
        <p:txBody>
          <a:bodyPr/>
          <a:lstStyle>
            <a:lvl1pPr algn="l">
              <a:defRPr sz="5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754380" y="7261438"/>
            <a:ext cx="8549640" cy="2238163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949049" y="14795958"/>
            <a:ext cx="2011680" cy="640175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2011 The MathWorks, Inc.</a:t>
            </a:r>
          </a:p>
        </p:txBody>
      </p:sp>
      <p:pic>
        <p:nvPicPr>
          <p:cNvPr id="25" name="Picture 24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14360" y="309397"/>
            <a:ext cx="1611876" cy="658659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0" y="9823450"/>
            <a:ext cx="100584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57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3627121"/>
            <a:ext cx="4442460" cy="1025884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3627121"/>
            <a:ext cx="4442460" cy="1025884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8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471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3890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022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622514"/>
            <a:ext cx="2263140" cy="132634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622514"/>
            <a:ext cx="6621780" cy="132634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7741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036320"/>
            <a:ext cx="8884920" cy="2245360"/>
          </a:xfrm>
        </p:spPr>
        <p:txBody>
          <a:bodyPr/>
          <a:lstStyle>
            <a:lvl1pPr>
              <a:defRPr sz="45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627120"/>
            <a:ext cx="8884920" cy="10535920"/>
          </a:xfrm>
        </p:spPr>
        <p:txBody>
          <a:bodyPr/>
          <a:lstStyle>
            <a:lvl1pPr>
              <a:buSzPct val="75000"/>
              <a:defRPr sz="3800"/>
            </a:lvl1pPr>
            <a:lvl2pPr>
              <a:lnSpc>
                <a:spcPct val="105000"/>
              </a:lnSpc>
              <a:defRPr sz="3200"/>
            </a:lvl2pPr>
            <a:lvl3pPr>
              <a:lnSpc>
                <a:spcPct val="105000"/>
              </a:lnSpc>
              <a:buSzPct val="75000"/>
              <a:defRPr sz="2600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036320"/>
            <a:ext cx="8884920" cy="2245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2920" y="1036320"/>
            <a:ext cx="7795260" cy="2245360"/>
          </a:xfrm>
        </p:spPr>
        <p:txBody>
          <a:bodyPr anchor="t" anchorCtr="0"/>
          <a:lstStyle>
            <a:lvl1pPr algn="l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02920" y="6390640"/>
            <a:ext cx="4191000" cy="7254240"/>
          </a:xfrm>
        </p:spPr>
        <p:txBody>
          <a:bodyPr/>
          <a:lstStyle>
            <a:lvl1pPr>
              <a:buClr>
                <a:srgbClr val="125687"/>
              </a:buClr>
              <a:buSzTx/>
              <a:defRPr sz="2900" baseline="0"/>
            </a:lvl1pPr>
            <a:lvl2pPr>
              <a:defRPr sz="2600"/>
            </a:lvl2pPr>
            <a:lvl3pPr>
              <a:buNone/>
              <a:defRPr sz="26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 dirty="0"/>
              <a:t>Click to add b</a:t>
            </a:r>
            <a:r>
              <a:rPr lang="en-US" sz="2900" dirty="0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627120"/>
            <a:ext cx="4191000" cy="1899920"/>
          </a:xfrm>
        </p:spPr>
        <p:txBody>
          <a:bodyPr anchor="t"/>
          <a:lstStyle>
            <a:lvl1pPr marL="0" indent="0" algn="l">
              <a:buNone/>
              <a:defRPr sz="3200" b="1" baseline="0"/>
            </a:lvl1pPr>
          </a:lstStyle>
          <a:p>
            <a:pPr lvl="0"/>
            <a:r>
              <a:rPr lang="en-US" dirty="0"/>
              <a:t>Click to add headline</a:t>
            </a:r>
            <a:r>
              <a:rPr lang="en-US" sz="3200" b="1" dirty="0">
                <a:solidFill>
                  <a:prstClr val="black"/>
                </a:solidFill>
              </a:rPr>
              <a:t> providing value of feature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half" idx="12" hasCustomPrompt="1"/>
          </p:nvPr>
        </p:nvSpPr>
        <p:spPr>
          <a:xfrm>
            <a:off x="502920" y="13990320"/>
            <a:ext cx="4515803" cy="1209040"/>
          </a:xfrm>
        </p:spPr>
        <p:txBody>
          <a:bodyPr anchor="b" anchorCtr="0"/>
          <a:lstStyle>
            <a:lvl1pPr marL="368301" indent="-365760">
              <a:buClrTx/>
              <a:buSzPct val="125000"/>
              <a:buFont typeface="Courier New" pitchFamily="49" charset="0"/>
              <a:buChar char="»"/>
              <a:defRPr sz="2600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product_demo_name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4544" y="4339591"/>
            <a:ext cx="8549640" cy="3087370"/>
          </a:xfrm>
        </p:spPr>
        <p:txBody>
          <a:bodyPr anchor="t"/>
          <a:lstStyle>
            <a:lvl1pPr algn="ctr">
              <a:defRPr sz="51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Header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036320"/>
            <a:ext cx="8884920" cy="22453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3627121"/>
            <a:ext cx="4274820" cy="1053591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3627121"/>
            <a:ext cx="4274820" cy="1053591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 userDrawn="1"/>
        </p:nvSpPr>
        <p:spPr bwMode="auto">
          <a:xfrm>
            <a:off x="501174" y="3627120"/>
            <a:ext cx="8881567" cy="1053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6304" tIns="73152" rIns="146304" bIns="73152"/>
          <a:lstStyle/>
          <a:p>
            <a:pPr marL="546101" lvl="0" indent="-546101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731520" algn="l"/>
              </a:tabLst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Edit</a:t>
            </a:r>
            <a:r>
              <a:rPr lang="en-US" sz="3800" baseline="0" dirty="0">
                <a:latin typeface="Arial" pitchFamily="34" charset="0"/>
                <a:cs typeface="Arial" pitchFamily="34" charset="0"/>
              </a:rPr>
              <a:t> in Slide Master view to e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nter agenda items</a:t>
            </a:r>
          </a:p>
          <a:p>
            <a:pPr marL="546101" lvl="0" indent="-546101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731520" algn="l"/>
              </a:tabLst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Bullet 2</a:t>
            </a:r>
          </a:p>
          <a:p>
            <a:pPr marL="546101" lvl="0" indent="-546101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731520" algn="l"/>
              </a:tabLst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Bullet</a:t>
            </a:r>
            <a:r>
              <a:rPr lang="en-US" sz="3800" baseline="0" dirty="0">
                <a:latin typeface="Arial" pitchFamily="34" charset="0"/>
                <a:cs typeface="Arial" pitchFamily="34" charset="0"/>
              </a:rPr>
              <a:t> 3</a:t>
            </a:r>
          </a:p>
          <a:p>
            <a:pPr marL="546101" lvl="0" indent="-546101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731520" algn="l"/>
              </a:tabLst>
            </a:pPr>
            <a:r>
              <a:rPr lang="en-US" sz="3800" baseline="0" dirty="0">
                <a:latin typeface="Arial" pitchFamily="34" charset="0"/>
                <a:cs typeface="Arial" pitchFamily="34" charset="0"/>
              </a:rPr>
              <a:t>Bullet 4</a:t>
            </a:r>
          </a:p>
          <a:p>
            <a:pPr marL="546101" lvl="0" indent="-546101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731520" algn="l"/>
              </a:tabLst>
            </a:pP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 userDrawn="1"/>
        </p:nvSpPr>
        <p:spPr bwMode="auto">
          <a:xfrm>
            <a:off x="501174" y="1053309"/>
            <a:ext cx="888156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6304" tIns="73152" rIns="146304" bIns="73152"/>
          <a:lstStyle/>
          <a:p>
            <a:pPr marL="0" marR="0" indent="0" algn="l" defTabSz="1463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 in Slide</a:t>
            </a:r>
            <a:r>
              <a:rPr lang="en-US" sz="4500" b="1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Master view to e</a:t>
            </a:r>
            <a:r>
              <a:rPr lang="en-US" sz="4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 agenda</a:t>
            </a:r>
            <a:r>
              <a:rPr lang="en-US" sz="4500" b="1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title</a:t>
            </a:r>
            <a:endParaRPr lang="en-US" sz="4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63" y="434"/>
            <a:ext cx="10062863" cy="155724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949049" y="14795958"/>
            <a:ext cx="2011680" cy="640175"/>
          </a:xfrm>
          <a:prstGeom prst="rect">
            <a:avLst/>
          </a:prstGeom>
          <a:noFill/>
        </p:spPr>
        <p:txBody>
          <a:bodyPr wrap="square" lIns="146304" tIns="73152" rIns="146304" bIns="73152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2011 The MathWorks, Inc.</a:t>
            </a:r>
          </a:p>
        </p:txBody>
      </p:sp>
      <p:pic>
        <p:nvPicPr>
          <p:cNvPr id="9" name="Picture 8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14360" y="309397"/>
            <a:ext cx="1611876" cy="65865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9823450"/>
            <a:ext cx="100584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3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036320"/>
            <a:ext cx="8884920" cy="2245360"/>
          </a:xfrm>
          <a:prstGeom prst="rect">
            <a:avLst/>
          </a:prstGeom>
        </p:spPr>
        <p:txBody>
          <a:bodyPr vert="horz" lIns="146304" tIns="73152" rIns="146304" bIns="73152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0"/>
            <a:ext cx="8884920" cy="10535920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 descr="logo64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22174" y="108155"/>
            <a:ext cx="1718310" cy="963295"/>
          </a:xfrm>
          <a:prstGeom prst="rect">
            <a:avLst/>
          </a:prstGeom>
        </p:spPr>
      </p:pic>
      <p:cxnSp>
        <p:nvCxnSpPr>
          <p:cNvPr id="11" name="Straight Connector 11"/>
          <p:cNvCxnSpPr/>
          <p:nvPr/>
        </p:nvCxnSpPr>
        <p:spPr>
          <a:xfrm rot="10800000" flipV="1">
            <a:off x="251460" y="559572"/>
            <a:ext cx="7718552" cy="613423"/>
          </a:xfrm>
          <a:prstGeom prst="bentConnector3">
            <a:avLst>
              <a:gd name="adj1" fmla="val 99917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555480" y="14699221"/>
            <a:ext cx="502920" cy="863602"/>
          </a:xfrm>
          <a:prstGeom prst="rect">
            <a:avLst/>
          </a:prstGeom>
          <a:noFill/>
          <a:ln w="12700">
            <a:noFill/>
          </a:ln>
        </p:spPr>
        <p:txBody>
          <a:bodyPr wrap="square" lIns="146304" tIns="73152" rIns="146304" bIns="73152" anchor="ctr">
            <a:noAutofit/>
          </a:bodyPr>
          <a:lstStyle/>
          <a:p>
            <a:pPr algn="ctr"/>
            <a:fld id="{47FBD1EF-0801-4063-B668-C71608ACC70F}" type="slidenum">
              <a:rPr kumimoji="0" lang="en-US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‹Nº›</a:t>
            </a:fld>
            <a:endParaRPr lang="en-US" sz="1900" b="1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9" r:id="rId4"/>
    <p:sldLayoutId id="2147483663" r:id="rId5"/>
    <p:sldLayoutId id="2147483651" r:id="rId6"/>
    <p:sldLayoutId id="2147483652" r:id="rId7"/>
    <p:sldLayoutId id="2147483664" r:id="rId8"/>
  </p:sldLayoutIdLst>
  <p:hf hdr="0" ftr="0" dt="0"/>
  <p:txStyles>
    <p:titleStyle>
      <a:lvl1pPr algn="l" defTabSz="1463040" rtl="0" eaLnBrk="1" latinLnBrk="0" hangingPunct="1">
        <a:spcBef>
          <a:spcPct val="0"/>
        </a:spcBef>
        <a:buNone/>
        <a:defRPr sz="45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3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188720" indent="-457200" algn="l" defTabSz="146304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28800" indent="-365760" algn="l" defTabSz="146304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3291840" indent="-365760" algn="l" defTabSz="146304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7B29B-3DCE-477C-871A-A8E0F301ED1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980BF-FBDB-406D-A6CB-71083BB8C7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" y="407381"/>
            <a:ext cx="10058400" cy="1554480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6964" y="7448116"/>
            <a:ext cx="9174480" cy="1246909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1651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CURSOS GRATUITOS DE MATLAB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41960" y="8923625"/>
            <a:ext cx="9052560" cy="685799"/>
          </a:xfrm>
          <a:prstGeom prst="rect">
            <a:avLst/>
          </a:prstGeom>
        </p:spPr>
        <p:txBody>
          <a:bodyPr vert="horz" lIns="146304" tIns="73152" rIns="146304" bIns="73152" rtlCol="0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Patrocinado por la Universidad de Santiago de Chile</a:t>
            </a:r>
            <a:endParaRPr lang="en-US" sz="28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04800" y="14424719"/>
            <a:ext cx="5562600" cy="1094509"/>
          </a:xfrm>
          <a:prstGeom prst="rect">
            <a:avLst/>
          </a:prstGeom>
        </p:spPr>
        <p:txBody>
          <a:bodyPr vert="horz" lIns="146304" tIns="73152" rIns="146304" bIns="73152" rtlCol="0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https://www.mathworks.com/academia/tah-portal/universidad-de-santiago-de-chile-31464491.html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21368" y="9609424"/>
            <a:ext cx="9095072" cy="4411376"/>
          </a:xfrm>
          <a:prstGeom prst="rect">
            <a:avLst/>
          </a:prstGeom>
        </p:spPr>
        <p:txBody>
          <a:bodyPr vert="horz" lIns="146304" tIns="73152" rIns="146304" bIns="73152" rtlCol="0" anchor="t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Aprenda MATLAB en línea con nuestros cursos interactivos y a su ritmo.</a:t>
            </a:r>
          </a:p>
          <a:p>
            <a:r>
              <a:rPr lang="es-ES" sz="2000" b="1" dirty="0"/>
              <a:t>Desarrolle sus habilidades con MATLAB</a:t>
            </a:r>
          </a:p>
          <a:p>
            <a:r>
              <a:rPr lang="es-ES" sz="2000" b="1" dirty="0"/>
              <a:t>Mejore sus notas</a:t>
            </a:r>
          </a:p>
          <a:p>
            <a:r>
              <a:rPr lang="es-ES" sz="2000" b="1" dirty="0"/>
              <a:t>Aprenda con ejercicios prácticos de programación</a:t>
            </a:r>
          </a:p>
          <a:p>
            <a:pPr algn="l"/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ES" sz="1800" b="1" dirty="0"/>
              <a:t>Entre los cursos disponibles se incluyen: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MATLAB Onramp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MATLAB Fundamentals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MATLAB for Financial Applications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MATLAB Programming Techniques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MATLAB for Data Processing and Visualization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Machine Learning with MATLAB</a:t>
            </a:r>
          </a:p>
          <a:p>
            <a:pPr lvl="0" algn="l"/>
            <a:endParaRPr lang="en-US" sz="1600" dirty="0"/>
          </a:p>
          <a:p>
            <a:r>
              <a:rPr lang="es-ES" sz="1600" dirty="0"/>
              <a:t>La Universidad de Santiago de Chile también tiene una licencia de MATLAB para todo el campus. Todos los estudiantes y profesores son elegibles para instalar software en su computadora portátil o personal para usar en cualquier momento y en cualquier lugar, incluso fuera del campus.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8967" y="11385489"/>
            <a:ext cx="1371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D1971F-D99C-45C8-845E-0DBD8C5DC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990" y="11385489"/>
            <a:ext cx="1865553" cy="1857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MW_PPT">
      <a:dk1>
        <a:sysClr val="windowText" lastClr="000000"/>
      </a:dk1>
      <a:lt1>
        <a:sysClr val="window" lastClr="FFFFFF"/>
      </a:lt1>
      <a:dk2>
        <a:srgbClr val="125687"/>
      </a:dk2>
      <a:lt2>
        <a:srgbClr val="EEECE1"/>
      </a:lt2>
      <a:accent1>
        <a:srgbClr val="95B3D7"/>
      </a:accent1>
      <a:accent2>
        <a:srgbClr val="781414"/>
      </a:accent2>
      <a:accent3>
        <a:srgbClr val="697819"/>
      </a:accent3>
      <a:accent4>
        <a:srgbClr val="D27809"/>
      </a:accent4>
      <a:accent5>
        <a:srgbClr val="BFBFBF"/>
      </a:accent5>
      <a:accent6>
        <a:srgbClr val="E5DD9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3641C20AF1A447B268DE884AF26E05" ma:contentTypeVersion="20" ma:contentTypeDescription="Create a new document." ma:contentTypeScope="" ma:versionID="e301aad0c9a985e551068602c9da20f5">
  <xsd:schema xmlns:xsd="http://www.w3.org/2001/XMLSchema" xmlns:xs="http://www.w3.org/2001/XMLSchema" xmlns:p="http://schemas.microsoft.com/office/2006/metadata/properties" xmlns:ns2="97e0b274-df21-4cf6-a624-a8a62f791bd1" xmlns:ns3="5860962a-f39f-4fc0-b9d7-11e3c5875db5" targetNamespace="http://schemas.microsoft.com/office/2006/metadata/properties" ma:root="true" ma:fieldsID="ed729bcba781aee032d4fd83927aab71" ns2:_="" ns3:_="">
    <xsd:import namespace="97e0b274-df21-4cf6-a624-a8a62f791bd1"/>
    <xsd:import namespace="5860962a-f39f-4fc0-b9d7-11e3c5875d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0b274-df21-4cf6-a624-a8a62f791bd1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0962a-f39f-4fc0-b9d7-11e3c5875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7e0b274-df21-4cf6-a624-a8a62f791bd1">QKH5DSRAK55R-1394-209</_dlc_DocId>
    <_dlc_DocIdUrl xmlns="97e0b274-df21-4cf6-a624-a8a62f791bd1">
      <Url>https://mathworks.sharepoint.com/sites/edusales/onboarding/_layouts/15/DocIdRedir.aspx?ID=QKH5DSRAK55R-1394-209</Url>
      <Description>QKH5DSRAK55R-1394-209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9BBD19-0B83-471D-8E83-FFB1833D7C2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7774855-0F81-482C-B4F4-75C6FD3D1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0b274-df21-4cf6-a624-a8a62f791bd1"/>
    <ds:schemaRef ds:uri="5860962a-f39f-4fc0-b9d7-11e3c5875d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A20F15-EA1D-4767-BEE1-03EFC247B3A4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860962a-f39f-4fc0-b9d7-11e3c5875db5"/>
    <ds:schemaRef ds:uri="97e0b274-df21-4cf6-a624-a8a62f791bd1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01F7C80-507F-4FE4-A589-56E89D730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6025</TotalTime>
  <Words>119</Words>
  <Application>Microsoft Office PowerPoint</Application>
  <PresentationFormat>Personalizado</PresentationFormat>
  <Paragraphs>18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Blank</vt:lpstr>
      <vt:lpstr>Office Theme</vt:lpstr>
      <vt:lpstr>CURSOS GRATUITOS DE MATLAB</vt:lpstr>
    </vt:vector>
  </TitlesOfParts>
  <Company>MathWorks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MAOTS department poster 11x17</dc:title>
  <dc:creator>Kate Motter</dc:creator>
  <cp:keywords>Version 11.0</cp:keywords>
  <cp:lastModifiedBy>Usuario</cp:lastModifiedBy>
  <cp:revision>23</cp:revision>
  <cp:lastPrinted>2011-10-21T15:44:54Z</cp:lastPrinted>
  <dcterms:created xsi:type="dcterms:W3CDTF">2011-10-21T15:28:02Z</dcterms:created>
  <dcterms:modified xsi:type="dcterms:W3CDTF">2020-03-24T19:56:26Z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dlc_DocIdItemGuid">
    <vt:lpwstr>2b6a7cb5-870c-43c3-8336-ef7f5b241408</vt:lpwstr>
  </property>
  <property fmtid="{D5CDD505-2E9C-101B-9397-08002B2CF9AE}" pid="4" name="ContentTypeId">
    <vt:lpwstr>0x0101006C3641C20AF1A447B268DE884AF26E05</vt:lpwstr>
  </property>
</Properties>
</file>